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b53a9fac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b53a9fac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b53a9fac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b53a9fac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b53a9fac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b53a9fac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b53a9fac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b53a9fac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b53a9fac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b53a9fac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92843337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92843337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b53a9fac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b53a9fac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9284333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9284333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b53a9fac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b53a9fac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b53a9fac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b53a9fac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b53a9fa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8b53a9fa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b53a9fac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b53a9fac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b53a9fac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b53a9fac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ca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;p13">
            <a:extLst>
              <a:ext uri="{FF2B5EF4-FFF2-40B4-BE49-F238E27FC236}">
                <a16:creationId xmlns:a16="http://schemas.microsoft.com/office/drawing/2014/main" id="{8BFE33C9-688C-0EA8-CAED-4BE0250F4E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61"/>
            <a:ext cx="9143998" cy="509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676786" y="1565250"/>
            <a:ext cx="8731200" cy="20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0" b="1" dirty="0">
                <a:solidFill>
                  <a:srgbClr val="2E2E2E"/>
                </a:solidFill>
              </a:rPr>
              <a:t>Scraping</a:t>
            </a:r>
            <a:endParaRPr sz="13500" b="1" dirty="0">
              <a:solidFill>
                <a:srgbClr val="2E2E2E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676786" y="1696175"/>
            <a:ext cx="8731200" cy="20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0" b="1" dirty="0">
                <a:solidFill>
                  <a:schemeClr val="lt1"/>
                </a:solidFill>
              </a:rPr>
              <a:t>Scraping</a:t>
            </a:r>
            <a:endParaRPr sz="135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132900" y="163525"/>
            <a:ext cx="8673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Código</a:t>
            </a:r>
            <a:endParaRPr sz="100" b="1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276875" y="623950"/>
            <a:ext cx="8373000" cy="4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filtrar_palabras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parrafos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palabras_filtradas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1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parrafo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parrafos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contenido_parrafo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parrafo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.get_text()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nlp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contenido_parrafo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1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Filtrar y agregar solo palabras ()</a:t>
            </a:r>
            <a:endParaRPr sz="11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palabras_filtradas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unidecode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lower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())  </a:t>
            </a:r>
            <a:r>
              <a:rPr lang="es" sz="11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Convierte a ASCII y hace minúsculas</a:t>
            </a:r>
            <a:endParaRPr sz="11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doc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es_palabra_filtrada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)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palabras_filtradas</a:t>
            </a:r>
            <a:endParaRPr sz="1150">
              <a:solidFill>
                <a:srgbClr val="9CDCF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es_palabra_filtrada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1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.is_stop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.is_punct </a:t>
            </a:r>
            <a:r>
              <a:rPr lang="es" sz="11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token</a:t>
            </a:r>
            <a:r>
              <a:rPr lang="es" sz="11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.is_digit</a:t>
            </a:r>
            <a:endParaRPr sz="11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132900" y="163525"/>
            <a:ext cx="8673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Código</a:t>
            </a:r>
            <a:endParaRPr sz="100" b="1">
              <a:solidFill>
                <a:schemeClr val="lt1"/>
              </a:solidFill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276875" y="623950"/>
            <a:ext cx="8373000" cy="4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mostrar_grafico_palabras_comunes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top_palabras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palabras_comunes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most_common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counts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(*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top_palabras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entrada_palabras_clave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widget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grafico_frame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winfo_children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widget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destroy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figura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Figure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figsize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=(</a:t>
            </a:r>
            <a:r>
              <a:rPr lang="e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dpi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subplot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figura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add_subplot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111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subplot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barh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counts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subplot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set_xlabel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'Cantidad de Apariciones'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subplot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set_ylabel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'Palabra'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subplot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set_title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'Palabras Más Comunes'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canvas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FigureCanvasTkAgg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figura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master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grafico_frame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canvas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get_tk_widget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canvas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draw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132900" y="163525"/>
            <a:ext cx="8673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Código</a:t>
            </a:r>
            <a:endParaRPr sz="100" b="1">
              <a:solidFill>
                <a:schemeClr val="lt1"/>
              </a:solidFill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282900" y="520525"/>
            <a:ext cx="8373000" cy="4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mostrar_texto_enlace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enlaces_encontrados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error_label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"No hay enlaces para mostrar."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8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ventana_emergente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Toplevel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ventana_emergente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"Texto del Enlace"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Create a ScrolledText widget with word wrap</a:t>
            </a:r>
            <a:endParaRPr sz="8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texto_desplazable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scrolledtext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ScrolledText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ventana_emergente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wrap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texto_desplazable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fill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BOTH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expand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s" sz="8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Make the widget expand and fill the window</a:t>
            </a:r>
            <a:endParaRPr sz="8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texto_enlaces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endParaRPr sz="8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noticia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enlaces_encontrados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texto_enlaces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"URL: 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noticia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'url'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8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Texto: 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noticia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'texto'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850">
                <a:solidFill>
                  <a:srgbClr val="D7BA7D"/>
                </a:solidFill>
                <a:latin typeface="Courier New"/>
                <a:ea typeface="Courier New"/>
                <a:cs typeface="Courier New"/>
                <a:sym typeface="Courier New"/>
              </a:rPr>
              <a:t>\n\n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8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texto_desplazable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texto_enlaces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mostrando texto del enlace"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__name__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Scrapping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iniciar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1647"/>
            <a:ext cx="9144001" cy="51397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132900" y="163525"/>
            <a:ext cx="8673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Resultado</a:t>
            </a:r>
            <a:endParaRPr sz="100" b="1">
              <a:solidFill>
                <a:schemeClr val="lt1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4">
            <a:alphaModFix/>
          </a:blip>
          <a:srcRect l="7111" t="5878" r="7513" b="7157"/>
          <a:stretch/>
        </p:blipFill>
        <p:spPr>
          <a:xfrm>
            <a:off x="1461975" y="163525"/>
            <a:ext cx="3110025" cy="213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375" y="163525"/>
            <a:ext cx="4235300" cy="445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700" y="2467800"/>
            <a:ext cx="4235301" cy="8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700" y="3471875"/>
            <a:ext cx="4235301" cy="15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1647"/>
            <a:ext cx="9144001" cy="5139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618000" y="598075"/>
            <a:ext cx="80631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 b="1">
                <a:solidFill>
                  <a:schemeClr val="lt1"/>
                </a:solidFill>
              </a:rPr>
              <a:t>Prueba en directo </a:t>
            </a:r>
            <a:endParaRPr sz="1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28"/>
            <a:ext cx="9144001" cy="513977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35500" y="733500"/>
            <a:ext cx="88230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lt1"/>
                </a:solidFill>
              </a:rPr>
              <a:t>Realizar scraping de los datos de la página web de MARCA (https://www.marca.com/)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35500" y="193450"/>
            <a:ext cx="8379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</a:rPr>
              <a:t>Objetivo</a:t>
            </a:r>
            <a:endParaRPr sz="2400" b="1">
              <a:solidFill>
                <a:schemeClr val="lt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l="23838" t="2695" r="24784"/>
          <a:stretch/>
        </p:blipFill>
        <p:spPr>
          <a:xfrm>
            <a:off x="498350" y="1484700"/>
            <a:ext cx="3639900" cy="365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350" y="1484700"/>
            <a:ext cx="3600511" cy="365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6"/>
            <a:ext cx="9144001" cy="513977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85700" y="788850"/>
            <a:ext cx="5141400" cy="22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Dentro de un buscador se selecciona entre 5 temas predefinidos por la página de MARCA, una vez seleccionados uno, nos mostrará cuales son las 10 palabras más comunes dentro de un gráfico de barras.</a:t>
            </a:r>
            <a:br>
              <a:rPr lang="e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También podremos acceder a un documento que integra todas las noticias usadas con sus enlaces correspondientes.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35500" y="253200"/>
            <a:ext cx="8379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</a:rPr>
              <a:t>Qué hace nuestro código</a:t>
            </a:r>
            <a:endParaRPr sz="2400" b="1"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779975" y="3457800"/>
            <a:ext cx="62121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Aspectos clave: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-"/>
            </a:pPr>
            <a:r>
              <a:rPr lang="e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Ventana con menú para buscar palabras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-"/>
            </a:pPr>
            <a:r>
              <a:rPr lang="e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Gráfico de cantidad de apariciones en las palabras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-"/>
            </a:pPr>
            <a:r>
              <a:rPr lang="e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Ventana con todos los enlaces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76725" y="943650"/>
            <a:ext cx="8816700" cy="3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tkinter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 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construir interfaces gráficas de usuario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tkinter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scrolledtext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bs4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BeautifulSoup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bs 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libreria BeautifulSoup para hacer el scrapping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requests 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realizar solicitudes HTTP a recursos web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 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s" sz="1200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expresiones regulares para operaciones de coincidencia de patrones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collections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Counter 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contar elementos en una lista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pyplot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plt 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visualización de datos en 2D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figure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Figure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backends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backend_tkagg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FigureCanvasTkAgg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spacy</a:t>
            </a:r>
            <a:endParaRPr sz="1200"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urllib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urljoin </a:t>
            </a:r>
            <a:endParaRPr sz="1200">
              <a:solidFill>
                <a:srgbClr val="DCDC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concurrent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futures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ThreadPoolExecutor </a:t>
            </a: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ejecutar múltiples hilos o procesos de forma concurrente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unidecode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unidecode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46875" y="162075"/>
            <a:ext cx="8673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Código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146875" y="519075"/>
            <a:ext cx="8673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Conjunto de librerías usadas dentro del código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132900" y="163525"/>
            <a:ext cx="8673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Código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213350" y="520525"/>
            <a:ext cx="9405600" cy="4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</a:t>
            </a:r>
            <a:r>
              <a:rPr lang="e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ass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Scrapping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'https://www.marca.com'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clase_objetivo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'ue-c-cover-content__link'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"Web Scraping"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etiqueta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"Búsqueda en </a:t>
            </a:r>
            <a:r>
              <a:rPr lang="es" sz="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www.marca.com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#pagina para la busqueda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etiqueta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etiqueta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"Posibles búsquedas: futbol, tenis, coches, ciclismo y baloncesto"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etiqueta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etiqueta_palabras_clave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"Palabras Clave:"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etiqueta_palabras_clave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entrada_palabras_clave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Entry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entrada_palabras_clave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boton_mostrar_texto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"Mostrar Texto del Enlace"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mostrar_texto_enlace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boton_mostrar_texto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boton_mostrar_texto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DISABLED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32900" y="163525"/>
            <a:ext cx="8673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Código</a:t>
            </a:r>
            <a:endParaRPr sz="100" b="1">
              <a:solidFill>
                <a:schemeClr val="lt1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282900" y="520525"/>
            <a:ext cx="8373000" cy="46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boton_buscar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"Buscar"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buscar_palabras_clave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boton_buscar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boton_cerrar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"Cerrar"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quit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boton_cerrar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grafico_frame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Frame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grafico_frame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resultado_label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resultado_label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error_label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fg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error_label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pack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entrada_palabras_clave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bind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'&lt;Return&gt;'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buscar_palabras_clave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link_text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90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Variable para almacenar el texto de los enlaces</a:t>
            </a:r>
            <a:endParaRPr sz="9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noticias_encontradas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[]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nlp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spacy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"es_core_news_sm"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enlaces_encontrados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[]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palabras_filtradas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palabras_comunes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r>
              <a:rPr lang="e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132900" y="163525"/>
            <a:ext cx="8673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Código</a:t>
            </a:r>
            <a:endParaRPr sz="100" b="1">
              <a:solidFill>
                <a:schemeClr val="lt1"/>
              </a:solidFill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276875" y="623950"/>
            <a:ext cx="8373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iniciar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		#aqui es donde se inicia el menú con el que el usuario va a interactuar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ventana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mainloop</a:t>
            </a:r>
            <a:r>
              <a:rPr lang="e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900" y="1196125"/>
            <a:ext cx="5308200" cy="37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132900" y="163525"/>
            <a:ext cx="8673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Código</a:t>
            </a:r>
            <a:endParaRPr sz="100" b="1">
              <a:solidFill>
                <a:schemeClr val="lt1"/>
              </a:solidFill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76900" y="657175"/>
            <a:ext cx="85290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buscar_palabras_clave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		</a:t>
            </a:r>
            <a:r>
              <a:rPr lang="es" sz="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 Buscador de palabras</a:t>
            </a:r>
            <a:endParaRPr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keyword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entrada_palabras_clave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expresion_palabras_clave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s" sz="8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'\b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futbol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s" sz="8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tenis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s" sz="8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coches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s" sz="8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baloncesto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s" sz="8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ciclismo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8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\b'	</a:t>
            </a:r>
            <a:r>
              <a:rPr lang="es" sz="8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#Expresión para buscar las palabras</a:t>
            </a:r>
            <a:endParaRPr sz="8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expresion_palabras_clave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keyword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resultado_label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"La entrada no coincide con ninguna de las opciones."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8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8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procesar_enlace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	#se procesa el enlace y con el try se contemplan posibles errores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link_url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'href'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link_text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.get_text()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expresion_palabras_clave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link_url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enlace_completo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urljoin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link_url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noticia_response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requests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enlace_completo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noticia_response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raise_for_status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noticia_soup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noticia_response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'html.parser'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parrafos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noticia_soup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find_all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'p'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	#Las noticias se suelen encontrar dentro de los “p” de HTML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palabras_filtradas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filtrar_palabras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parrafos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palabras_comunes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palabras_filtradas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8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Almacena el texto y la URL del enlace</a:t>
            </a:r>
            <a:endParaRPr sz="8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enlaces_encontrados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'url'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enlace_completo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'texto'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link_text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8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8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"Error procesando enlace:"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" sz="8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126875" y="97075"/>
            <a:ext cx="8673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Código</a:t>
            </a:r>
            <a:endParaRPr sz="100" b="1">
              <a:solidFill>
                <a:schemeClr val="lt1"/>
              </a:solidFill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-457325" y="356400"/>
            <a:ext cx="10706100" cy="4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# Cambiar el encabezado de la solicitud para parecer un navegador web</a:t>
            </a:r>
            <a:endParaRPr sz="9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headers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'User-Agent'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'Mozilla/5.0 (Windows NT 10.0; Win64; x64) AppleWebKit/537.36 (KHTML, like Gecko) </a:t>
            </a:r>
            <a:endParaRPr sz="9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Chrome/58.0.3029.110Safari/537.36'</a:t>
            </a:r>
            <a:endParaRPr sz="9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requests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headers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headers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status_code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s" sz="9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soup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bs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'html.parser'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links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soup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find_all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ThreadPoolExecutor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 max_workers=10000 ) </a:t>
            </a:r>
            <a:r>
              <a:rPr lang="es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executor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  #Usamos 10.000 hilos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executor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procesar_enlace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links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palabras_comunes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resultado_label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"No se encontraron enlaces en la ruta relativa "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keyword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s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9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resultado_label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"Ruta relativa encontrada: "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keyword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#Muestra el enlace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mostrar_grafico_palabras_comunes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boton_mostrar_texto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tk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error_label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"Ocurrió un error al intentar obtener los datos."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error_label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9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"Ocurrió un error al intentar obtener los datos: "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s" sz="9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s" sz="9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1862</Words>
  <Application>Microsoft Office PowerPoint</Application>
  <PresentationFormat>Presentación en pantalla (16:9)</PresentationFormat>
  <Paragraphs>205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Courier New</vt:lpstr>
      <vt:lpstr>Times New Roman</vt:lpstr>
      <vt:lpstr>Simple Light</vt:lpstr>
      <vt:lpstr>Scraping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Scraping</dc:title>
  <cp:lastModifiedBy>Héctor De La Cruz Baquero</cp:lastModifiedBy>
  <cp:revision>1</cp:revision>
  <dcterms:modified xsi:type="dcterms:W3CDTF">2023-10-17T07:26:30Z</dcterms:modified>
</cp:coreProperties>
</file>